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39" r:id="rId2"/>
    <p:sldId id="1956" r:id="rId3"/>
    <p:sldId id="1957" r:id="rId4"/>
    <p:sldId id="1958" r:id="rId5"/>
    <p:sldId id="1959" r:id="rId6"/>
    <p:sldId id="19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476. AW VANGLIAN BEL HALELUIAH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2416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Hallelujah,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Emmanuel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den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0744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Halelujah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Hallelujah, A men (Amen 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Hallelujah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Amen (Amen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58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Vantungmitawh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913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tuibangthuk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gamsing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29810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thuknathu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tulsing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Eden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Salem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3841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150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476. AW VANGLIAN BEL HALELUIAH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2018-12-15T07:49:14Z</dcterms:modified>
</cp:coreProperties>
</file>